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403" r:id="rId5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72">
          <p15:clr>
            <a:srgbClr val="A4A3A4"/>
          </p15:clr>
        </p15:guide>
        <p15:guide id="2" pos="6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996633"/>
    <a:srgbClr val="000066"/>
    <a:srgbClr val="000099"/>
    <a:srgbClr val="FFF8E5"/>
    <a:srgbClr val="F3F9FF"/>
    <a:srgbClr val="D6FDFE"/>
    <a:srgbClr val="D2FDFE"/>
    <a:srgbClr val="006699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122" y="90"/>
      </p:cViewPr>
      <p:guideLst>
        <p:guide orient="horz" pos="3672"/>
        <p:guide pos="6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ather Alter" userId="96b2c0f4-5408-47b2-bcea-b238cd26e312" providerId="ADAL" clId="{2539CF8D-FD53-4EDC-B1B0-9FACEB5D5AB2}"/>
    <pc:docChg chg="delSld">
      <pc:chgData name="Heather Alter" userId="96b2c0f4-5408-47b2-bcea-b238cd26e312" providerId="ADAL" clId="{2539CF8D-FD53-4EDC-B1B0-9FACEB5D5AB2}" dt="2020-03-17T19:41:15.808" v="1" actId="2696"/>
      <pc:docMkLst>
        <pc:docMk/>
      </pc:docMkLst>
      <pc:sldChg chg="del">
        <pc:chgData name="Heather Alter" userId="96b2c0f4-5408-47b2-bcea-b238cd26e312" providerId="ADAL" clId="{2539CF8D-FD53-4EDC-B1B0-9FACEB5D5AB2}" dt="2020-03-17T19:41:13.422" v="0" actId="2696"/>
        <pc:sldMkLst>
          <pc:docMk/>
          <pc:sldMk cId="0" sldId="400"/>
        </pc:sldMkLst>
      </pc:sldChg>
      <pc:sldChg chg="del">
        <pc:chgData name="Heather Alter" userId="96b2c0f4-5408-47b2-bcea-b238cd26e312" providerId="ADAL" clId="{2539CF8D-FD53-4EDC-B1B0-9FACEB5D5AB2}" dt="2020-03-17T19:41:15.808" v="1" actId="2696"/>
        <pc:sldMkLst>
          <pc:docMk/>
          <pc:sldMk cId="0" sldId="402"/>
        </pc:sldMkLst>
      </pc:sldChg>
    </pc:docChg>
  </pc:docChgLst>
  <pc:docChgLst>
    <pc:chgData name="Cathy Johnson" userId="121ac47b-ab34-4cf7-a24f-70d65bc2ffb0" providerId="ADAL" clId="{82A869CD-51AE-40A2-B4E3-CB2F18C72ED3}"/>
    <pc:docChg chg="delSld modSld">
      <pc:chgData name="Cathy Johnson" userId="121ac47b-ab34-4cf7-a24f-70d65bc2ffb0" providerId="ADAL" clId="{82A869CD-51AE-40A2-B4E3-CB2F18C72ED3}" dt="2020-12-29T20:38:55.791" v="4"/>
      <pc:docMkLst>
        <pc:docMk/>
      </pc:docMkLst>
      <pc:sldChg chg="modSp mod">
        <pc:chgData name="Cathy Johnson" userId="121ac47b-ab34-4cf7-a24f-70d65bc2ffb0" providerId="ADAL" clId="{82A869CD-51AE-40A2-B4E3-CB2F18C72ED3}" dt="2020-12-29T20:38:55.791" v="4"/>
        <pc:sldMkLst>
          <pc:docMk/>
          <pc:sldMk cId="0" sldId="403"/>
        </pc:sldMkLst>
        <pc:spChg chg="mod">
          <ac:chgData name="Cathy Johnson" userId="121ac47b-ab34-4cf7-a24f-70d65bc2ffb0" providerId="ADAL" clId="{82A869CD-51AE-40A2-B4E3-CB2F18C72ED3}" dt="2020-12-29T20:38:55.791" v="4"/>
          <ac:spMkLst>
            <pc:docMk/>
            <pc:sldMk cId="0" sldId="403"/>
            <ac:spMk id="4" creationId="{00000000-0000-0000-0000-000000000000}"/>
          </ac:spMkLst>
        </pc:spChg>
        <pc:graphicFrameChg chg="modGraphic">
          <ac:chgData name="Cathy Johnson" userId="121ac47b-ab34-4cf7-a24f-70d65bc2ffb0" providerId="ADAL" clId="{82A869CD-51AE-40A2-B4E3-CB2F18C72ED3}" dt="2020-12-29T20:38:38.231" v="1" actId="2165"/>
          <ac:graphicFrameMkLst>
            <pc:docMk/>
            <pc:sldMk cId="0" sldId="403"/>
            <ac:graphicFrameMk id="6" creationId="{00000000-0000-0000-0000-000000000000}"/>
          </ac:graphicFrameMkLst>
        </pc:graphicFrameChg>
      </pc:sldChg>
      <pc:sldChg chg="del">
        <pc:chgData name="Cathy Johnson" userId="121ac47b-ab34-4cf7-a24f-70d65bc2ffb0" providerId="ADAL" clId="{82A869CD-51AE-40A2-B4E3-CB2F18C72ED3}" dt="2020-12-29T20:38:43.202" v="2" actId="47"/>
        <pc:sldMkLst>
          <pc:docMk/>
          <pc:sldMk cId="0" sldId="404"/>
        </pc:sldMkLst>
      </pc:sldChg>
      <pc:sldChg chg="del">
        <pc:chgData name="Cathy Johnson" userId="121ac47b-ab34-4cf7-a24f-70d65bc2ffb0" providerId="ADAL" clId="{82A869CD-51AE-40A2-B4E3-CB2F18C72ED3}" dt="2020-12-29T20:38:46.334" v="3" actId="47"/>
        <pc:sldMkLst>
          <pc:docMk/>
          <pc:sldMk cId="1669777555" sldId="40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 defTabSz="457528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0734" y="0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 algn="r" defTabSz="457528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B9BFAB09-6CB3-4D88-BAF3-735C9338C8A6}" type="datetime1">
              <a:rPr lang="en-US"/>
              <a:pPr>
                <a:defRPr/>
              </a:pPr>
              <a:t>4/21/2021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829121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 defTabSz="457528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0734" y="8829121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 algn="r" defTabSz="457528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8B651F26-2BB8-45B9-A27E-E402E96F65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0917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 defTabSz="45752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970734" y="0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 algn="r" defTabSz="457528">
              <a:defRPr sz="1200"/>
            </a:lvl1pPr>
          </a:lstStyle>
          <a:p>
            <a:pPr>
              <a:defRPr/>
            </a:pPr>
            <a:fld id="{D57C11BA-9B17-4FC2-8864-5FE6820A7AF2}" type="datetime1">
              <a:rPr lang="en-US"/>
              <a:pPr>
                <a:defRPr/>
              </a:pPr>
              <a:t>4/21/2021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27" tIns="45713" rIns="91427" bIns="45713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01345" y="4416098"/>
            <a:ext cx="5607711" cy="4183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829121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 defTabSz="45752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970734" y="8829121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 algn="r" defTabSz="457528">
              <a:defRPr sz="1200"/>
            </a:lvl1pPr>
          </a:lstStyle>
          <a:p>
            <a:pPr>
              <a:defRPr/>
            </a:pPr>
            <a:fld id="{6694EC51-1899-441A-A184-6CE6C78622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2240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 pitchFamily="-112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guardian_logo_K.pdf"/>
          <p:cNvPicPr>
            <a:picLocks noChangeAspect="1"/>
          </p:cNvPicPr>
          <p:nvPr userDrawn="1"/>
        </p:nvPicPr>
        <p:blipFill>
          <a:blip r:embed="rId2"/>
          <a:srcRect l="21242" t="35556" r="21242" b="39999"/>
          <a:stretch>
            <a:fillRect/>
          </a:stretch>
        </p:blipFill>
        <p:spPr bwMode="auto">
          <a:xfrm>
            <a:off x="7675563" y="190503"/>
            <a:ext cx="1344612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862012"/>
            <a:ext cx="7391400" cy="1728788"/>
          </a:xfrm>
        </p:spPr>
        <p:txBody>
          <a:bodyPr/>
          <a:lstStyle>
            <a:lvl1pPr>
              <a:defRPr sz="2800" b="1">
                <a:latin typeface="Gill Sans"/>
                <a:cs typeface="Gill San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590800"/>
            <a:ext cx="7391400" cy="1905000"/>
          </a:xfrm>
        </p:spPr>
        <p:txBody>
          <a:bodyPr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  <a:latin typeface="Gill Sans"/>
                <a:cs typeface="Gill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6E08193-9FF6-4154-90EC-F2042141FBC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07381" y="253642"/>
            <a:ext cx="1745673" cy="32294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 noChangeShapeType="1"/>
          </p:cNvCxnSpPr>
          <p:nvPr userDrawn="1"/>
        </p:nvCxnSpPr>
        <p:spPr bwMode="auto">
          <a:xfrm>
            <a:off x="228600" y="3419475"/>
            <a:ext cx="8686800" cy="1588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533401"/>
            <a:ext cx="7391400" cy="1066800"/>
          </a:xfrm>
        </p:spPr>
        <p:txBody>
          <a:bodyPr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724029"/>
            <a:ext cx="7010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990600" y="3194050"/>
            <a:ext cx="1371600" cy="26543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990600" y="3194053"/>
            <a:ext cx="1371600" cy="461963"/>
          </a:xfrm>
          <a:prstGeom prst="rect">
            <a:avLst/>
          </a:prstGeom>
          <a:gradFill rotWithShape="1">
            <a:gsLst>
              <a:gs pos="0">
                <a:srgbClr val="FF8D67"/>
              </a:gs>
              <a:gs pos="100000">
                <a:srgbClr val="FF5E00"/>
              </a:gs>
            </a:gsLst>
            <a:lin ang="5400000"/>
          </a:gradFill>
          <a:ln w="9525">
            <a:solidFill>
              <a:srgbClr val="FF62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2498725" y="3194050"/>
            <a:ext cx="1371600" cy="26543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2498725" y="3194053"/>
            <a:ext cx="1371600" cy="461963"/>
          </a:xfrm>
          <a:prstGeom prst="rect">
            <a:avLst/>
          </a:prstGeom>
          <a:gradFill rotWithShape="1">
            <a:gsLst>
              <a:gs pos="0">
                <a:srgbClr val="FF8D67"/>
              </a:gs>
              <a:gs pos="100000">
                <a:srgbClr val="FF5E00"/>
              </a:gs>
            </a:gsLst>
            <a:lin ang="5400000"/>
          </a:gradFill>
          <a:ln w="9525">
            <a:solidFill>
              <a:srgbClr val="FF62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4006849" y="3194050"/>
            <a:ext cx="1371600" cy="26543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13"/>
          <p:cNvSpPr>
            <a:spLocks noChangeArrowheads="1"/>
          </p:cNvSpPr>
          <p:nvPr userDrawn="1"/>
        </p:nvSpPr>
        <p:spPr bwMode="auto">
          <a:xfrm>
            <a:off x="4006849" y="3194053"/>
            <a:ext cx="1371600" cy="461963"/>
          </a:xfrm>
          <a:prstGeom prst="rect">
            <a:avLst/>
          </a:prstGeom>
          <a:gradFill rotWithShape="1">
            <a:gsLst>
              <a:gs pos="0">
                <a:srgbClr val="FF8D67"/>
              </a:gs>
              <a:gs pos="100000">
                <a:srgbClr val="FF5E00"/>
              </a:gs>
            </a:gsLst>
            <a:lin ang="5400000"/>
          </a:gradFill>
          <a:ln w="9525">
            <a:solidFill>
              <a:srgbClr val="FF62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7023100" y="3194050"/>
            <a:ext cx="1371600" cy="26543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/>
          <p:cNvSpPr>
            <a:spLocks noChangeArrowheads="1"/>
          </p:cNvSpPr>
          <p:nvPr userDrawn="1"/>
        </p:nvSpPr>
        <p:spPr bwMode="auto">
          <a:xfrm>
            <a:off x="7023100" y="3194053"/>
            <a:ext cx="1371600" cy="461963"/>
          </a:xfrm>
          <a:prstGeom prst="rect">
            <a:avLst/>
          </a:prstGeom>
          <a:gradFill rotWithShape="1">
            <a:gsLst>
              <a:gs pos="0">
                <a:srgbClr val="FF8D67"/>
              </a:gs>
              <a:gs pos="100000">
                <a:srgbClr val="FF5E00"/>
              </a:gs>
            </a:gsLst>
            <a:lin ang="5400000"/>
          </a:gradFill>
          <a:ln w="9525">
            <a:solidFill>
              <a:srgbClr val="FF62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5511800" y="3194050"/>
            <a:ext cx="1371600" cy="26543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" name="Rectangle 17"/>
          <p:cNvSpPr>
            <a:spLocks noChangeArrowheads="1"/>
          </p:cNvSpPr>
          <p:nvPr userDrawn="1"/>
        </p:nvSpPr>
        <p:spPr bwMode="auto">
          <a:xfrm>
            <a:off x="5511800" y="3194053"/>
            <a:ext cx="1371600" cy="461963"/>
          </a:xfrm>
          <a:prstGeom prst="rect">
            <a:avLst/>
          </a:prstGeom>
          <a:gradFill rotWithShape="1">
            <a:gsLst>
              <a:gs pos="0">
                <a:srgbClr val="FF8D67"/>
              </a:gs>
              <a:gs pos="100000">
                <a:srgbClr val="FF5E00"/>
              </a:gs>
            </a:gsLst>
            <a:lin ang="5400000"/>
          </a:gradFill>
          <a:ln w="9525">
            <a:solidFill>
              <a:srgbClr val="FF62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3194352"/>
            <a:ext cx="1371600" cy="2473423"/>
          </a:xfrm>
        </p:spPr>
        <p:txBody>
          <a:bodyPr>
            <a:normAutofit/>
          </a:bodyPr>
          <a:lstStyle>
            <a:lvl1pPr marL="0" indent="0" algn="ctr">
              <a:lnSpc>
                <a:spcPts val="1280"/>
              </a:lnSpc>
              <a:buNone/>
              <a:defRPr sz="1200">
                <a:solidFill>
                  <a:schemeClr val="bg1"/>
                </a:solidFill>
              </a:defRPr>
            </a:lvl1pPr>
            <a:lvl2pPr marL="177800" indent="-177800" algn="ctr">
              <a:lnSpc>
                <a:spcPts val="1280"/>
              </a:lnSpc>
              <a:buFont typeface="Arial"/>
              <a:buNone/>
              <a:defRPr sz="1400" b="1" cap="all">
                <a:solidFill>
                  <a:srgbClr val="FFFFFF"/>
                </a:solidFill>
              </a:defRPr>
            </a:lvl2pPr>
            <a:lvl3pPr marL="177800" indent="-177800">
              <a:buClr>
                <a:schemeClr val="accent2"/>
              </a:buClr>
              <a:defRPr sz="1100"/>
            </a:lvl3pPr>
            <a:lvl4pPr marL="177800" indent="-177800">
              <a:defRPr sz="1100"/>
            </a:lvl4pPr>
            <a:lvl5pPr marL="177800" indent="-177800"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1447801"/>
            <a:ext cx="7162800" cy="1600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6" name="Content Placeholder 2"/>
          <p:cNvSpPr>
            <a:spLocks noGrp="1"/>
          </p:cNvSpPr>
          <p:nvPr>
            <p:ph sz="half" idx="11"/>
          </p:nvPr>
        </p:nvSpPr>
        <p:spPr>
          <a:xfrm>
            <a:off x="2498725" y="3194352"/>
            <a:ext cx="1371600" cy="2473423"/>
          </a:xfrm>
        </p:spPr>
        <p:txBody>
          <a:bodyPr>
            <a:normAutofit/>
          </a:bodyPr>
          <a:lstStyle>
            <a:lvl1pPr marL="0" indent="0" algn="ctr">
              <a:lnSpc>
                <a:spcPts val="1280"/>
              </a:lnSpc>
              <a:buNone/>
              <a:defRPr sz="1200">
                <a:solidFill>
                  <a:schemeClr val="bg1"/>
                </a:solidFill>
              </a:defRPr>
            </a:lvl1pPr>
            <a:lvl2pPr marL="177800" indent="-177800" algn="ctr">
              <a:lnSpc>
                <a:spcPts val="1280"/>
              </a:lnSpc>
              <a:buFont typeface="Arial"/>
              <a:buNone/>
              <a:defRPr sz="1400" b="1" cap="all">
                <a:solidFill>
                  <a:srgbClr val="FFFFFF"/>
                </a:solidFill>
              </a:defRPr>
            </a:lvl2pPr>
            <a:lvl3pPr marL="177800" indent="-177800">
              <a:buClr>
                <a:schemeClr val="accent2"/>
              </a:buClr>
              <a:defRPr sz="1100"/>
            </a:lvl3pPr>
            <a:lvl4pPr marL="177800" indent="-177800">
              <a:defRPr sz="1100"/>
            </a:lvl4pPr>
            <a:lvl5pPr marL="177800" indent="-177800"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0" name="Content Placeholder 2"/>
          <p:cNvSpPr>
            <a:spLocks noGrp="1"/>
          </p:cNvSpPr>
          <p:nvPr>
            <p:ph sz="half" idx="12"/>
          </p:nvPr>
        </p:nvSpPr>
        <p:spPr>
          <a:xfrm>
            <a:off x="4006849" y="3194352"/>
            <a:ext cx="1371600" cy="2473423"/>
          </a:xfrm>
        </p:spPr>
        <p:txBody>
          <a:bodyPr>
            <a:normAutofit/>
          </a:bodyPr>
          <a:lstStyle>
            <a:lvl1pPr marL="0" indent="0" algn="ctr">
              <a:lnSpc>
                <a:spcPts val="1280"/>
              </a:lnSpc>
              <a:buNone/>
              <a:defRPr sz="1200">
                <a:solidFill>
                  <a:schemeClr val="bg1"/>
                </a:solidFill>
              </a:defRPr>
            </a:lvl1pPr>
            <a:lvl2pPr marL="177800" indent="-177800" algn="ctr">
              <a:lnSpc>
                <a:spcPts val="1280"/>
              </a:lnSpc>
              <a:buFont typeface="Arial"/>
              <a:buNone/>
              <a:defRPr sz="1400" b="1" cap="all">
                <a:solidFill>
                  <a:srgbClr val="FFFFFF"/>
                </a:solidFill>
              </a:defRPr>
            </a:lvl2pPr>
            <a:lvl3pPr marL="177800" indent="-177800">
              <a:buClr>
                <a:schemeClr val="accent2"/>
              </a:buClr>
              <a:defRPr sz="1100"/>
            </a:lvl3pPr>
            <a:lvl4pPr marL="177800" indent="-177800">
              <a:defRPr sz="1100"/>
            </a:lvl4pPr>
            <a:lvl5pPr marL="177800" indent="-177800"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3" name="Content Placeholder 2"/>
          <p:cNvSpPr>
            <a:spLocks noGrp="1"/>
          </p:cNvSpPr>
          <p:nvPr>
            <p:ph sz="half" idx="13"/>
          </p:nvPr>
        </p:nvSpPr>
        <p:spPr>
          <a:xfrm>
            <a:off x="7023100" y="3194352"/>
            <a:ext cx="1371600" cy="2473423"/>
          </a:xfrm>
        </p:spPr>
        <p:txBody>
          <a:bodyPr>
            <a:normAutofit/>
          </a:bodyPr>
          <a:lstStyle>
            <a:lvl1pPr marL="0" indent="0" algn="ctr">
              <a:lnSpc>
                <a:spcPts val="1280"/>
              </a:lnSpc>
              <a:buNone/>
              <a:defRPr sz="1200">
                <a:solidFill>
                  <a:schemeClr val="bg1"/>
                </a:solidFill>
              </a:defRPr>
            </a:lvl1pPr>
            <a:lvl2pPr marL="177800" indent="-177800" algn="ctr">
              <a:lnSpc>
                <a:spcPts val="1280"/>
              </a:lnSpc>
              <a:buFont typeface="Arial"/>
              <a:buNone/>
              <a:defRPr sz="1400" b="1" cap="all">
                <a:solidFill>
                  <a:srgbClr val="FFFFFF"/>
                </a:solidFill>
              </a:defRPr>
            </a:lvl2pPr>
            <a:lvl3pPr marL="177800" indent="-177800">
              <a:buClr>
                <a:schemeClr val="accent2"/>
              </a:buClr>
              <a:defRPr sz="1100"/>
            </a:lvl3pPr>
            <a:lvl4pPr marL="177800" indent="-177800">
              <a:defRPr sz="1100"/>
            </a:lvl4pPr>
            <a:lvl5pPr marL="177800" indent="-177800"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6" name="Content Placeholder 2"/>
          <p:cNvSpPr>
            <a:spLocks noGrp="1"/>
          </p:cNvSpPr>
          <p:nvPr>
            <p:ph sz="half" idx="14"/>
          </p:nvPr>
        </p:nvSpPr>
        <p:spPr>
          <a:xfrm>
            <a:off x="5511800" y="3194352"/>
            <a:ext cx="1371600" cy="2473423"/>
          </a:xfrm>
        </p:spPr>
        <p:txBody>
          <a:bodyPr>
            <a:normAutofit/>
          </a:bodyPr>
          <a:lstStyle>
            <a:lvl1pPr marL="0" indent="0" algn="ctr">
              <a:lnSpc>
                <a:spcPts val="1280"/>
              </a:lnSpc>
              <a:buNone/>
              <a:defRPr sz="1200">
                <a:solidFill>
                  <a:schemeClr val="bg1"/>
                </a:solidFill>
              </a:defRPr>
            </a:lvl1pPr>
            <a:lvl2pPr marL="177800" indent="-177800" algn="ctr">
              <a:lnSpc>
                <a:spcPts val="1280"/>
              </a:lnSpc>
              <a:buFont typeface="Arial"/>
              <a:buNone/>
              <a:defRPr sz="1400" b="1" cap="all">
                <a:solidFill>
                  <a:srgbClr val="FFFFFF"/>
                </a:solidFill>
              </a:defRPr>
            </a:lvl2pPr>
            <a:lvl3pPr marL="177800" indent="-177800">
              <a:buClr>
                <a:schemeClr val="accent2"/>
              </a:buClr>
              <a:defRPr sz="1100"/>
            </a:lvl3pPr>
            <a:lvl4pPr marL="177800" indent="-177800">
              <a:defRPr sz="1100"/>
            </a:lvl4pPr>
            <a:lvl5pPr marL="177800" indent="-177800"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990600" y="3194050"/>
            <a:ext cx="2362200" cy="26543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990600" y="3194053"/>
            <a:ext cx="2362200" cy="461963"/>
          </a:xfrm>
          <a:prstGeom prst="rect">
            <a:avLst/>
          </a:prstGeom>
          <a:gradFill rotWithShape="1">
            <a:gsLst>
              <a:gs pos="0">
                <a:srgbClr val="FF8D67"/>
              </a:gs>
              <a:gs pos="100000">
                <a:srgbClr val="FF5E00"/>
              </a:gs>
            </a:gsLst>
            <a:lin ang="5400000"/>
          </a:gradFill>
          <a:ln w="9525">
            <a:solidFill>
              <a:srgbClr val="FF62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3505200" y="3194050"/>
            <a:ext cx="2362200" cy="26543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3505200" y="3194053"/>
            <a:ext cx="2362200" cy="461963"/>
          </a:xfrm>
          <a:prstGeom prst="rect">
            <a:avLst/>
          </a:prstGeom>
          <a:gradFill rotWithShape="1">
            <a:gsLst>
              <a:gs pos="0">
                <a:srgbClr val="FF8D67"/>
              </a:gs>
              <a:gs pos="100000">
                <a:srgbClr val="FF5E00"/>
              </a:gs>
            </a:gsLst>
            <a:lin ang="5400000"/>
          </a:gradFill>
          <a:ln w="9525">
            <a:solidFill>
              <a:srgbClr val="FF62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6019800" y="3194050"/>
            <a:ext cx="2362200" cy="26543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6019800" y="3194053"/>
            <a:ext cx="2362200" cy="461963"/>
          </a:xfrm>
          <a:prstGeom prst="rect">
            <a:avLst/>
          </a:prstGeom>
          <a:gradFill rotWithShape="1">
            <a:gsLst>
              <a:gs pos="0">
                <a:srgbClr val="FF8D67"/>
              </a:gs>
              <a:gs pos="100000">
                <a:srgbClr val="FF5E00"/>
              </a:gs>
            </a:gsLst>
            <a:lin ang="5400000"/>
          </a:gradFill>
          <a:ln w="9525">
            <a:solidFill>
              <a:srgbClr val="FF62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3194352"/>
            <a:ext cx="2362200" cy="2473423"/>
          </a:xfrm>
        </p:spPr>
        <p:txBody>
          <a:bodyPr>
            <a:normAutofit/>
          </a:bodyPr>
          <a:lstStyle>
            <a:lvl1pPr marL="177800" indent="-177800" algn="ctr">
              <a:lnSpc>
                <a:spcPts val="1280"/>
              </a:lnSpc>
              <a:buNone/>
              <a:defRPr sz="1200">
                <a:solidFill>
                  <a:schemeClr val="bg1"/>
                </a:solidFill>
              </a:defRPr>
            </a:lvl1pPr>
            <a:lvl2pPr marL="177800" indent="-177800" algn="ctr">
              <a:lnSpc>
                <a:spcPts val="1280"/>
              </a:lnSpc>
              <a:buFont typeface="Arial"/>
              <a:buNone/>
              <a:defRPr sz="1400" b="1" cap="all">
                <a:solidFill>
                  <a:srgbClr val="FFFFFF"/>
                </a:solidFill>
              </a:defRPr>
            </a:lvl2pPr>
            <a:lvl3pPr marL="177800" indent="-177800">
              <a:buClr>
                <a:schemeClr val="accent2"/>
              </a:buClr>
              <a:defRPr sz="1100"/>
            </a:lvl3pPr>
            <a:lvl4pPr marL="177800" indent="-177800">
              <a:defRPr sz="1100"/>
            </a:lvl4pPr>
            <a:lvl5pPr marL="177800" indent="-177800"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1447801"/>
            <a:ext cx="7239000" cy="1600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sz="half" idx="11"/>
          </p:nvPr>
        </p:nvSpPr>
        <p:spPr>
          <a:xfrm>
            <a:off x="3505200" y="3194352"/>
            <a:ext cx="2362200" cy="2473423"/>
          </a:xfrm>
        </p:spPr>
        <p:txBody>
          <a:bodyPr>
            <a:normAutofit/>
          </a:bodyPr>
          <a:lstStyle>
            <a:lvl1pPr marL="177800" indent="-177800" algn="ctr">
              <a:lnSpc>
                <a:spcPts val="1280"/>
              </a:lnSpc>
              <a:buNone/>
              <a:defRPr sz="1200">
                <a:solidFill>
                  <a:schemeClr val="bg1"/>
                </a:solidFill>
              </a:defRPr>
            </a:lvl1pPr>
            <a:lvl2pPr marL="177800" indent="-177800" algn="ctr">
              <a:lnSpc>
                <a:spcPts val="1280"/>
              </a:lnSpc>
              <a:buFont typeface="Arial"/>
              <a:buNone/>
              <a:defRPr sz="1400" b="1" cap="all">
                <a:solidFill>
                  <a:srgbClr val="FFFFFF"/>
                </a:solidFill>
              </a:defRPr>
            </a:lvl2pPr>
            <a:lvl3pPr marL="177800" indent="-177800">
              <a:buClr>
                <a:schemeClr val="accent2"/>
              </a:buClr>
              <a:defRPr sz="1100"/>
            </a:lvl3pPr>
            <a:lvl4pPr marL="177800" indent="-177800">
              <a:defRPr sz="1100"/>
            </a:lvl4pPr>
            <a:lvl5pPr marL="177800" indent="-177800"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7" name="Content Placeholder 2"/>
          <p:cNvSpPr>
            <a:spLocks noGrp="1"/>
          </p:cNvSpPr>
          <p:nvPr>
            <p:ph sz="half" idx="12"/>
          </p:nvPr>
        </p:nvSpPr>
        <p:spPr>
          <a:xfrm>
            <a:off x="6019800" y="3194352"/>
            <a:ext cx="2362200" cy="2473423"/>
          </a:xfrm>
        </p:spPr>
        <p:txBody>
          <a:bodyPr>
            <a:normAutofit/>
          </a:bodyPr>
          <a:lstStyle>
            <a:lvl1pPr marL="177800" indent="-177800" algn="ctr">
              <a:lnSpc>
                <a:spcPts val="1280"/>
              </a:lnSpc>
              <a:buNone/>
              <a:defRPr sz="1200">
                <a:solidFill>
                  <a:schemeClr val="bg1"/>
                </a:solidFill>
              </a:defRPr>
            </a:lvl1pPr>
            <a:lvl2pPr marL="177800" indent="-177800" algn="ctr">
              <a:lnSpc>
                <a:spcPts val="1280"/>
              </a:lnSpc>
              <a:buFont typeface="Arial"/>
              <a:buNone/>
              <a:defRPr sz="1400" b="1" cap="all">
                <a:solidFill>
                  <a:srgbClr val="FFFFFF"/>
                </a:solidFill>
              </a:defRPr>
            </a:lvl2pPr>
            <a:lvl3pPr marL="177800" indent="-177800">
              <a:buClr>
                <a:schemeClr val="accent2"/>
              </a:buClr>
              <a:defRPr sz="1100"/>
            </a:lvl3pPr>
            <a:lvl4pPr marL="177800" indent="-177800">
              <a:defRPr sz="1100"/>
            </a:lvl4pPr>
            <a:lvl5pPr marL="177800" indent="-177800"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990600" y="3194053"/>
            <a:ext cx="3657600" cy="461963"/>
          </a:xfrm>
          <a:prstGeom prst="rect">
            <a:avLst/>
          </a:prstGeom>
          <a:gradFill rotWithShape="1">
            <a:gsLst>
              <a:gs pos="0">
                <a:srgbClr val="FF8D67"/>
              </a:gs>
              <a:gs pos="100000">
                <a:srgbClr val="FF5E00"/>
              </a:gs>
            </a:gsLst>
            <a:lin ang="5400000"/>
          </a:gradFill>
          <a:ln w="9525">
            <a:solidFill>
              <a:srgbClr val="FF62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4800600" y="3194053"/>
            <a:ext cx="3581400" cy="461963"/>
          </a:xfrm>
          <a:prstGeom prst="rect">
            <a:avLst/>
          </a:prstGeom>
          <a:gradFill rotWithShape="1">
            <a:gsLst>
              <a:gs pos="0">
                <a:srgbClr val="FF8D67"/>
              </a:gs>
              <a:gs pos="100000">
                <a:srgbClr val="FF5E00"/>
              </a:gs>
            </a:gsLst>
            <a:lin ang="5400000"/>
          </a:gradFill>
          <a:ln w="9525">
            <a:solidFill>
              <a:srgbClr val="FF62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3194352"/>
            <a:ext cx="3657600" cy="2473423"/>
          </a:xfrm>
        </p:spPr>
        <p:txBody>
          <a:bodyPr>
            <a:normAutofit/>
          </a:bodyPr>
          <a:lstStyle>
            <a:lvl1pPr marL="177800" indent="-177800" algn="ctr">
              <a:lnSpc>
                <a:spcPts val="1280"/>
              </a:lnSpc>
              <a:buNone/>
              <a:defRPr sz="1200">
                <a:solidFill>
                  <a:schemeClr val="bg1"/>
                </a:solidFill>
              </a:defRPr>
            </a:lvl1pPr>
            <a:lvl2pPr marL="177800" indent="-177800" algn="ctr">
              <a:lnSpc>
                <a:spcPts val="1280"/>
              </a:lnSpc>
              <a:buFont typeface="Arial"/>
              <a:buNone/>
              <a:defRPr sz="1400" b="1" cap="all">
                <a:solidFill>
                  <a:srgbClr val="FFFFFF"/>
                </a:solidFill>
              </a:defRPr>
            </a:lvl2pPr>
            <a:lvl3pPr marL="177800" indent="-177800">
              <a:buClr>
                <a:schemeClr val="accent2"/>
              </a:buClr>
              <a:defRPr sz="1100"/>
            </a:lvl3pPr>
            <a:lvl4pPr marL="177800" indent="-177800">
              <a:defRPr sz="1100"/>
            </a:lvl4pPr>
            <a:lvl5pPr marL="177800" indent="-177800"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1447801"/>
            <a:ext cx="7162800" cy="1600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990600" y="3194050"/>
            <a:ext cx="7391400" cy="26543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990600" y="3194053"/>
            <a:ext cx="7391400" cy="461963"/>
          </a:xfrm>
          <a:prstGeom prst="rect">
            <a:avLst/>
          </a:prstGeom>
          <a:gradFill rotWithShape="1">
            <a:gsLst>
              <a:gs pos="0">
                <a:srgbClr val="FF8D67"/>
              </a:gs>
              <a:gs pos="100000">
                <a:srgbClr val="FF5E00"/>
              </a:gs>
            </a:gsLst>
            <a:lin ang="5400000"/>
          </a:gradFill>
          <a:ln w="9525">
            <a:solidFill>
              <a:srgbClr val="FF62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3194352"/>
            <a:ext cx="7391400" cy="2473423"/>
          </a:xfrm>
        </p:spPr>
        <p:txBody>
          <a:bodyPr>
            <a:normAutofit/>
          </a:bodyPr>
          <a:lstStyle>
            <a:lvl1pPr marL="177800" indent="-177800" algn="ctr">
              <a:lnSpc>
                <a:spcPts val="1280"/>
              </a:lnSpc>
              <a:buNone/>
              <a:defRPr sz="1200">
                <a:solidFill>
                  <a:schemeClr val="bg1"/>
                </a:solidFill>
              </a:defRPr>
            </a:lvl1pPr>
            <a:lvl2pPr marL="177800" indent="-177800" algn="ctr">
              <a:lnSpc>
                <a:spcPts val="1280"/>
              </a:lnSpc>
              <a:buFont typeface="Arial"/>
              <a:buNone/>
              <a:defRPr sz="1400" b="1" cap="all">
                <a:solidFill>
                  <a:srgbClr val="FFFFFF"/>
                </a:solidFill>
              </a:defRPr>
            </a:lvl2pPr>
            <a:lvl3pPr marL="177800" indent="-177800">
              <a:buClr>
                <a:schemeClr val="accent2"/>
              </a:buClr>
              <a:defRPr sz="1100"/>
            </a:lvl3pPr>
            <a:lvl4pPr marL="177800" indent="-177800">
              <a:defRPr sz="1100"/>
            </a:lvl4pPr>
            <a:lvl5pPr marL="177800" indent="-177800"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1447801"/>
            <a:ext cx="7162800" cy="1600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990600" y="3194050"/>
            <a:ext cx="4876800" cy="26543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990600" y="3194053"/>
            <a:ext cx="4876800" cy="461963"/>
          </a:xfrm>
          <a:prstGeom prst="rect">
            <a:avLst/>
          </a:prstGeom>
          <a:gradFill rotWithShape="1">
            <a:gsLst>
              <a:gs pos="0">
                <a:srgbClr val="FF8D67"/>
              </a:gs>
              <a:gs pos="100000">
                <a:srgbClr val="FF5E00"/>
              </a:gs>
            </a:gsLst>
            <a:lin ang="5400000"/>
          </a:gradFill>
          <a:ln w="9525">
            <a:solidFill>
              <a:srgbClr val="FF6200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3194352"/>
            <a:ext cx="4876800" cy="2473423"/>
          </a:xfrm>
        </p:spPr>
        <p:txBody>
          <a:bodyPr>
            <a:normAutofit/>
          </a:bodyPr>
          <a:lstStyle>
            <a:lvl1pPr marL="177800" indent="-177800" algn="ctr">
              <a:lnSpc>
                <a:spcPts val="1280"/>
              </a:lnSpc>
              <a:buNone/>
              <a:defRPr sz="1200">
                <a:solidFill>
                  <a:schemeClr val="bg1"/>
                </a:solidFill>
              </a:defRPr>
            </a:lvl1pPr>
            <a:lvl2pPr marL="177800" indent="-177800" algn="ctr">
              <a:lnSpc>
                <a:spcPts val="1280"/>
              </a:lnSpc>
              <a:buFont typeface="Arial"/>
              <a:buNone/>
              <a:defRPr sz="1400" b="1" cap="all">
                <a:solidFill>
                  <a:srgbClr val="FFFFFF"/>
                </a:solidFill>
              </a:defRPr>
            </a:lvl2pPr>
            <a:lvl3pPr marL="177800" indent="-177800">
              <a:buClr>
                <a:schemeClr val="accent2"/>
              </a:buClr>
              <a:defRPr sz="1100"/>
            </a:lvl3pPr>
            <a:lvl4pPr marL="177800" indent="-177800">
              <a:defRPr sz="1100"/>
            </a:lvl4pPr>
            <a:lvl5pPr marL="177800" indent="-177800"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1447801"/>
            <a:ext cx="7239000" cy="1600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990600" y="182566"/>
            <a:ext cx="7315200" cy="103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1905003"/>
            <a:ext cx="7162800" cy="422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/>
          <p:cNvCxnSpPr>
            <a:cxnSpLocks noChangeShapeType="1"/>
          </p:cNvCxnSpPr>
          <p:nvPr/>
        </p:nvCxnSpPr>
        <p:spPr bwMode="auto">
          <a:xfrm rot="10800000">
            <a:off x="228600" y="5562600"/>
            <a:ext cx="8686800" cy="1588"/>
          </a:xfrm>
          <a:prstGeom prst="line">
            <a:avLst/>
          </a:prstGeom>
          <a:noFill/>
          <a:ln w="6350">
            <a:solidFill>
              <a:schemeClr val="accent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pic>
        <p:nvPicPr>
          <p:cNvPr id="1029" name="Picture 10" descr="guardian_logo_K.pdf"/>
          <p:cNvPicPr>
            <a:picLocks noChangeAspect="1"/>
          </p:cNvPicPr>
          <p:nvPr/>
        </p:nvPicPr>
        <p:blipFill>
          <a:blip r:embed="rId10"/>
          <a:srcRect l="21242" t="35556" r="21242" b="39999"/>
          <a:stretch>
            <a:fillRect/>
          </a:stretch>
        </p:blipFill>
        <p:spPr bwMode="auto">
          <a:xfrm>
            <a:off x="7519991" y="5851528"/>
            <a:ext cx="1344612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72" r:id="rId1"/>
    <p:sldLayoutId id="2147484173" r:id="rId2"/>
    <p:sldLayoutId id="2147484174" r:id="rId3"/>
    <p:sldLayoutId id="2147484175" r:id="rId4"/>
    <p:sldLayoutId id="2147484176" r:id="rId5"/>
    <p:sldLayoutId id="2147484177" r:id="rId6"/>
    <p:sldLayoutId id="2147484178" r:id="rId7"/>
    <p:sldLayoutId id="2147484179" r:id="rId8"/>
  </p:sldLayoutIdLst>
  <p:hf hdr="0" ftr="0" dt="0"/>
  <p:txStyles>
    <p:titleStyle>
      <a:lvl1pPr algn="l" defTabSz="457200" rtl="0" eaLnBrk="0" fontAlgn="base" hangingPunct="0">
        <a:lnSpc>
          <a:spcPts val="2763"/>
        </a:lnSpc>
        <a:spcBef>
          <a:spcPct val="0"/>
        </a:spcBef>
        <a:spcAft>
          <a:spcPct val="0"/>
        </a:spcAft>
        <a:defRPr sz="2800" kern="1200" cap="all">
          <a:solidFill>
            <a:schemeClr val="accent1"/>
          </a:solidFill>
          <a:latin typeface="Gill Sans"/>
          <a:ea typeface="ＭＳ Ｐゴシック" pitchFamily="-112" charset="-128"/>
          <a:cs typeface="Gill Sans"/>
        </a:defRPr>
      </a:lvl1pPr>
      <a:lvl2pPr algn="l" defTabSz="457200" rtl="0" eaLnBrk="0" fontAlgn="base" hangingPunct="0">
        <a:lnSpc>
          <a:spcPts val="2763"/>
        </a:lnSpc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Gill Sans" pitchFamily="-112" charset="0"/>
          <a:ea typeface="ＭＳ Ｐゴシック" pitchFamily="-112" charset="-128"/>
          <a:cs typeface="Gill Sans" pitchFamily="-107" charset="0"/>
        </a:defRPr>
      </a:lvl2pPr>
      <a:lvl3pPr algn="l" defTabSz="457200" rtl="0" eaLnBrk="0" fontAlgn="base" hangingPunct="0">
        <a:lnSpc>
          <a:spcPts val="2763"/>
        </a:lnSpc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Gill Sans" pitchFamily="-112" charset="0"/>
          <a:ea typeface="ＭＳ Ｐゴシック" pitchFamily="-112" charset="-128"/>
          <a:cs typeface="Gill Sans" pitchFamily="-107" charset="0"/>
        </a:defRPr>
      </a:lvl3pPr>
      <a:lvl4pPr algn="l" defTabSz="457200" rtl="0" eaLnBrk="0" fontAlgn="base" hangingPunct="0">
        <a:lnSpc>
          <a:spcPts val="2763"/>
        </a:lnSpc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Gill Sans" pitchFamily="-112" charset="0"/>
          <a:ea typeface="ＭＳ Ｐゴシック" pitchFamily="-112" charset="-128"/>
          <a:cs typeface="Gill Sans" pitchFamily="-107" charset="0"/>
        </a:defRPr>
      </a:lvl4pPr>
      <a:lvl5pPr algn="l" defTabSz="457200" rtl="0" eaLnBrk="0" fontAlgn="base" hangingPunct="0">
        <a:lnSpc>
          <a:spcPts val="2763"/>
        </a:lnSpc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Gill Sans" pitchFamily="-112" charset="0"/>
          <a:ea typeface="ＭＳ Ｐゴシック" pitchFamily="-112" charset="-128"/>
          <a:cs typeface="Gill Sans" pitchFamily="-107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Trebuchet MS" pitchFamily="-112" charset="0"/>
          <a:ea typeface="ＭＳ Ｐゴシック" pitchFamily="-112" charset="-128"/>
          <a:cs typeface="ＭＳ Ｐゴシック" pitchFamily="-112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Trebuchet MS" pitchFamily="-112" charset="0"/>
          <a:ea typeface="ＭＳ Ｐゴシック" pitchFamily="-112" charset="-128"/>
          <a:cs typeface="ＭＳ Ｐゴシック" pitchFamily="-112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Trebuchet MS" pitchFamily="-112" charset="0"/>
          <a:ea typeface="ＭＳ Ｐゴシック" pitchFamily="-112" charset="-128"/>
          <a:cs typeface="ＭＳ Ｐゴシック" pitchFamily="-112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Trebuchet MS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606060"/>
          </a:solidFill>
          <a:latin typeface="Gill Sans"/>
          <a:ea typeface="ＭＳ Ｐゴシック" pitchFamily="-112" charset="-128"/>
          <a:cs typeface="Gill San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606060"/>
          </a:solidFill>
          <a:latin typeface="Gill Sans"/>
          <a:ea typeface="ＭＳ Ｐゴシック" pitchFamily="34" charset="-128"/>
          <a:cs typeface="Gill San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606060"/>
          </a:solidFill>
          <a:latin typeface="Gill Sans"/>
          <a:ea typeface="ＭＳ Ｐゴシック" pitchFamily="34" charset="-128"/>
          <a:cs typeface="Gill San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606060"/>
          </a:solidFill>
          <a:latin typeface="Gill Sans"/>
          <a:ea typeface="ＭＳ Ｐゴシック" pitchFamily="34" charset="-128"/>
          <a:cs typeface="Gill San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rgbClr val="606060"/>
          </a:solidFill>
          <a:latin typeface="Gill Sans"/>
          <a:ea typeface="ＭＳ Ｐゴシック" pitchFamily="34" charset="-128"/>
          <a:cs typeface="Gill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visvision.com/" TargetMode="External"/><Relationship Id="rId2" Type="http://schemas.openxmlformats.org/officeDocument/2006/relationships/hyperlink" Target="mailto:cru@glic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47950" y="129137"/>
            <a:ext cx="3848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Effra" panose="020B0603020203020204" pitchFamily="34" charset="0"/>
                <a:cs typeface="Effra" panose="020B0603020203020204" pitchFamily="34" charset="0"/>
              </a:rPr>
              <a:t>Guardian Member Contacts</a:t>
            </a:r>
          </a:p>
          <a:p>
            <a:pPr algn="ctr"/>
            <a:r>
              <a:rPr lang="en-US" b="1">
                <a:latin typeface="Effra" panose="020B0603020203020204" pitchFamily="34" charset="0"/>
                <a:cs typeface="Effra" panose="020B0603020203020204" pitchFamily="34" charset="0"/>
              </a:rPr>
              <a:t>Policy #00577847</a:t>
            </a:r>
            <a:endParaRPr lang="en-US" b="1" dirty="0">
              <a:latin typeface="Effra" panose="020B0603020203020204" pitchFamily="34" charset="0"/>
              <a:cs typeface="Effra" panose="020B0603020203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432688"/>
              </p:ext>
            </p:extLst>
          </p:nvPr>
        </p:nvGraphicFramePr>
        <p:xfrm>
          <a:off x="357352" y="898579"/>
          <a:ext cx="8601076" cy="2140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8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6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55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9097">
                <a:tc>
                  <a:txBody>
                    <a:bodyPr/>
                    <a:lstStyle/>
                    <a:p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+mn-lt"/>
                          <a:cs typeface="Effra" panose="020B0603020203020204" pitchFamily="34" charset="0"/>
                        </a:rPr>
                        <a:t>Dental Claims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8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>
                          <a:solidFill>
                            <a:schemeClr val="tx1"/>
                          </a:solidFill>
                          <a:latin typeface="+mn-lt"/>
                          <a:cs typeface="Effra" panose="020B0603020203020204" pitchFamily="34" charset="0"/>
                        </a:rPr>
                        <a:t>Dental</a:t>
                      </a:r>
                      <a:r>
                        <a:rPr lang="en-US" sz="1100" b="1" baseline="0">
                          <a:solidFill>
                            <a:schemeClr val="tx1"/>
                          </a:solidFill>
                          <a:latin typeface="+mn-lt"/>
                          <a:cs typeface="Effra" panose="020B0603020203020204" pitchFamily="34" charset="0"/>
                        </a:rPr>
                        <a:t> Claims</a:t>
                      </a:r>
                      <a:endParaRPr lang="en-US" sz="1100" b="1">
                        <a:solidFill>
                          <a:schemeClr val="tx1"/>
                        </a:solidFill>
                        <a:latin typeface="+mn-lt"/>
                        <a:cs typeface="Effra" panose="020B0603020203020204" pitchFamily="34" charset="0"/>
                      </a:endParaRPr>
                    </a:p>
                    <a:p>
                      <a:pPr algn="l"/>
                      <a:r>
                        <a:rPr lang="en-US" sz="1100" b="0">
                          <a:solidFill>
                            <a:schemeClr val="tx1"/>
                          </a:solidFill>
                          <a:latin typeface="+mn-lt"/>
                          <a:cs typeface="Effra" panose="020B0603020203020204" pitchFamily="34" charset="0"/>
                        </a:rPr>
                        <a:t>P.O.</a:t>
                      </a:r>
                      <a:r>
                        <a:rPr lang="en-US" sz="1100" b="0" baseline="0">
                          <a:solidFill>
                            <a:schemeClr val="tx1"/>
                          </a:solidFill>
                          <a:latin typeface="+mn-lt"/>
                          <a:cs typeface="Effra" panose="020B0603020203020204" pitchFamily="34" charset="0"/>
                        </a:rPr>
                        <a:t> </a:t>
                      </a:r>
                      <a:r>
                        <a:rPr lang="en-US" sz="1100" b="0">
                          <a:solidFill>
                            <a:schemeClr val="tx1"/>
                          </a:solidFill>
                          <a:latin typeface="+mn-lt"/>
                          <a:cs typeface="Effra" panose="020B0603020203020204" pitchFamily="34" charset="0"/>
                        </a:rPr>
                        <a:t>Box</a:t>
                      </a:r>
                      <a:r>
                        <a:rPr lang="en-US" sz="1100" b="0" baseline="0">
                          <a:solidFill>
                            <a:schemeClr val="tx1"/>
                          </a:solidFill>
                          <a:latin typeface="+mn-lt"/>
                          <a:cs typeface="Effra" panose="020B0603020203020204" pitchFamily="34" charset="0"/>
                        </a:rPr>
                        <a:t> 981572</a:t>
                      </a:r>
                    </a:p>
                    <a:p>
                      <a:pPr algn="l"/>
                      <a:r>
                        <a:rPr lang="en-US" sz="1100" b="0" baseline="0">
                          <a:solidFill>
                            <a:schemeClr val="tx1"/>
                          </a:solidFill>
                          <a:latin typeface="+mn-lt"/>
                          <a:cs typeface="Effra" panose="020B0603020203020204" pitchFamily="34" charset="0"/>
                        </a:rPr>
                        <a:t>El Paso, TX 79998-1572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8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latin typeface="+mn-lt"/>
                          <a:cs typeface="Effra" panose="020B0603020203020204" pitchFamily="34" charset="0"/>
                        </a:rPr>
                        <a:t>Phone:</a:t>
                      </a:r>
                      <a:r>
                        <a:rPr lang="en-US" sz="1100" b="1" baseline="0">
                          <a:solidFill>
                            <a:schemeClr val="tx1"/>
                          </a:solidFill>
                          <a:latin typeface="+mn-lt"/>
                          <a:cs typeface="Effra" panose="020B0603020203020204" pitchFamily="34" charset="0"/>
                        </a:rPr>
                        <a:t> </a:t>
                      </a:r>
                      <a:r>
                        <a:rPr lang="en-US" sz="1100" b="0" baseline="0">
                          <a:solidFill>
                            <a:schemeClr val="tx1"/>
                          </a:solidFill>
                          <a:latin typeface="+mn-lt"/>
                          <a:cs typeface="Effra" panose="020B0603020203020204" pitchFamily="34" charset="0"/>
                        </a:rPr>
                        <a:t>1-800-541-7846</a:t>
                      </a:r>
                      <a:endParaRPr lang="en-US" sz="1100" b="0">
                        <a:solidFill>
                          <a:schemeClr val="tx1"/>
                        </a:solidFill>
                        <a:latin typeface="+mn-lt"/>
                        <a:cs typeface="Effra" panose="020B0603020203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latin typeface="+mn-lt"/>
                          <a:cs typeface="Effra" panose="020B0603020203020204" pitchFamily="34" charset="0"/>
                        </a:rPr>
                        <a:t>Fax:</a:t>
                      </a:r>
                      <a:r>
                        <a:rPr lang="en-US" sz="1100" b="1" baseline="0">
                          <a:solidFill>
                            <a:schemeClr val="tx1"/>
                          </a:solidFill>
                          <a:latin typeface="+mn-lt"/>
                          <a:cs typeface="Effra" panose="020B0603020203020204" pitchFamily="34" charset="0"/>
                        </a:rPr>
                        <a:t>  </a:t>
                      </a:r>
                      <a:r>
                        <a:rPr lang="en-US" sz="1100" b="0" baseline="0">
                          <a:solidFill>
                            <a:schemeClr val="tx1"/>
                          </a:solidFill>
                          <a:latin typeface="+mn-lt"/>
                          <a:cs typeface="Effra" panose="020B0603020203020204" pitchFamily="34" charset="0"/>
                        </a:rPr>
                        <a:t>509-465-3404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baseline="0">
                          <a:solidFill>
                            <a:schemeClr val="tx1"/>
                          </a:solidFill>
                          <a:latin typeface="+mn-lt"/>
                          <a:cs typeface="Effra" panose="020B0603020203020204" pitchFamily="34" charset="0"/>
                        </a:rPr>
                        <a:t>Email:</a:t>
                      </a:r>
                      <a:r>
                        <a:rPr lang="en-US" sz="1100" b="0" baseline="0">
                          <a:solidFill>
                            <a:schemeClr val="tx1"/>
                          </a:solidFill>
                          <a:latin typeface="+mn-lt"/>
                          <a:cs typeface="Effra" panose="020B0603020203020204" pitchFamily="34" charset="0"/>
                        </a:rPr>
                        <a:t> </a:t>
                      </a:r>
                      <a:r>
                        <a:rPr lang="en-US" sz="1100" b="0" baseline="0">
                          <a:solidFill>
                            <a:schemeClr val="tx1"/>
                          </a:solidFill>
                          <a:latin typeface="+mn-lt"/>
                          <a:cs typeface="Effra" panose="020B0603020203020204" pitchFamily="34" charset="0"/>
                          <a:hlinkClick r:id="rId2"/>
                        </a:rPr>
                        <a:t>cru@glic.com</a:t>
                      </a:r>
                      <a:endParaRPr lang="en-US" sz="1100" b="0" baseline="0">
                        <a:solidFill>
                          <a:schemeClr val="tx1"/>
                        </a:solidFill>
                        <a:latin typeface="+mn-lt"/>
                        <a:cs typeface="Effra" panose="020B0603020203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8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9097">
                <a:tc>
                  <a:txBody>
                    <a:bodyPr/>
                    <a:lstStyle/>
                    <a:p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+mn-lt"/>
                          <a:cs typeface="Effra" panose="020B0603020203020204" pitchFamily="34" charset="0"/>
                        </a:rPr>
                        <a:t>Dental Claims – Managed Dental Care CA and TX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8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8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baseline="0">
                        <a:solidFill>
                          <a:schemeClr val="tx1"/>
                        </a:solidFill>
                        <a:latin typeface="+mn-lt"/>
                        <a:cs typeface="Effra" panose="020B0603020203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baseline="0">
                          <a:solidFill>
                            <a:schemeClr val="tx1"/>
                          </a:solidFill>
                          <a:latin typeface="+mn-lt"/>
                          <a:cs typeface="Effra" panose="020B0603020203020204" pitchFamily="34" charset="0"/>
                        </a:rPr>
                        <a:t>Dental Claims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baseline="0">
                          <a:solidFill>
                            <a:schemeClr val="tx1"/>
                          </a:solidFill>
                          <a:latin typeface="+mn-lt"/>
                          <a:cs typeface="Effra" panose="020B0603020203020204" pitchFamily="34" charset="0"/>
                        </a:rPr>
                        <a:t>P.O. Box 981571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baseline="0">
                          <a:solidFill>
                            <a:schemeClr val="tx1"/>
                          </a:solidFill>
                          <a:latin typeface="+mn-lt"/>
                          <a:cs typeface="Effra" panose="020B0603020203020204" pitchFamily="34" charset="0"/>
                        </a:rPr>
                        <a:t>El Paso, TX 79998-1571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8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8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+mn-lt"/>
                          <a:cs typeface="Effra" panose="020B0603020203020204" pitchFamily="34" charset="0"/>
                        </a:rPr>
                        <a:t>Phone: 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+mn-lt"/>
                          <a:cs typeface="Effra" panose="020B0603020203020204" pitchFamily="34" charset="0"/>
                        </a:rPr>
                        <a:t>1-800-273-3330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+mn-lt"/>
                          <a:cs typeface="Effra" panose="020B0603020203020204" pitchFamily="34" charset="0"/>
                        </a:rPr>
                        <a:t>Fax (CA):</a:t>
                      </a: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+mn-lt"/>
                          <a:cs typeface="Effra" panose="020B0603020203020204" pitchFamily="34" charset="0"/>
                        </a:rPr>
                        <a:t>  </a:t>
                      </a:r>
                      <a:r>
                        <a:rPr lang="en-US" sz="1100" b="0" baseline="0" dirty="0">
                          <a:solidFill>
                            <a:schemeClr val="tx1"/>
                          </a:solidFill>
                          <a:latin typeface="+mn-lt"/>
                          <a:cs typeface="Effra" panose="020B0603020203020204" pitchFamily="34" charset="0"/>
                        </a:rPr>
                        <a:t>818-596-5853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+mn-lt"/>
                          <a:cs typeface="Effra" panose="020B0603020203020204" pitchFamily="34" charset="0"/>
                        </a:rPr>
                        <a:t>Fax (all other states)</a:t>
                      </a:r>
                      <a:r>
                        <a:rPr lang="en-US" sz="1100" b="0" baseline="0" dirty="0">
                          <a:solidFill>
                            <a:schemeClr val="tx1"/>
                          </a:solidFill>
                          <a:latin typeface="+mn-lt"/>
                          <a:cs typeface="Effra" panose="020B0603020203020204" pitchFamily="34" charset="0"/>
                        </a:rPr>
                        <a:t>: 509-468-4590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+mn-lt"/>
                        <a:cs typeface="Effra" panose="020B0603020203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8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8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9097">
                <a:tc>
                  <a:txBody>
                    <a:bodyPr/>
                    <a:lstStyle/>
                    <a:p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+mn-lt"/>
                          <a:cs typeface="Effra" panose="020B0603020203020204" pitchFamily="34" charset="0"/>
                        </a:rPr>
                        <a:t>Davis Vision Claims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8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8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latin typeface="+mn-lt"/>
                          <a:cs typeface="Effra" panose="020B0603020203020204" pitchFamily="34" charset="0"/>
                        </a:rPr>
                        <a:t>Vision</a:t>
                      </a:r>
                      <a:r>
                        <a:rPr lang="en-US" sz="1100" b="1" baseline="0">
                          <a:solidFill>
                            <a:schemeClr val="tx1"/>
                          </a:solidFill>
                          <a:latin typeface="+mn-lt"/>
                          <a:cs typeface="Effra" panose="020B0603020203020204" pitchFamily="34" charset="0"/>
                        </a:rPr>
                        <a:t> Care Processing Unit</a:t>
                      </a:r>
                      <a:endParaRPr lang="en-US" sz="1100" b="1">
                        <a:solidFill>
                          <a:schemeClr val="tx1"/>
                        </a:solidFill>
                        <a:latin typeface="+mn-lt"/>
                        <a:cs typeface="Effra" panose="020B0603020203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+mn-lt"/>
                          <a:cs typeface="Effra" panose="020B0603020203020204" pitchFamily="34" charset="0"/>
                        </a:rPr>
                        <a:t>P.O.</a:t>
                      </a:r>
                      <a:r>
                        <a:rPr lang="en-US" sz="1100" b="0" baseline="0">
                          <a:solidFill>
                            <a:schemeClr val="tx1"/>
                          </a:solidFill>
                          <a:latin typeface="+mn-lt"/>
                          <a:cs typeface="Effra" panose="020B0603020203020204" pitchFamily="34" charset="0"/>
                        </a:rPr>
                        <a:t> Box 1525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baseline="0">
                          <a:solidFill>
                            <a:schemeClr val="tx1"/>
                          </a:solidFill>
                          <a:latin typeface="+mn-lt"/>
                          <a:cs typeface="Effra" panose="020B0603020203020204" pitchFamily="34" charset="0"/>
                        </a:rPr>
                        <a:t>Latham, NY  12110-1525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8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8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+mn-lt"/>
                          <a:cs typeface="Effra" panose="020B0603020203020204" pitchFamily="34" charset="0"/>
                        </a:rPr>
                        <a:t>Website:</a:t>
                      </a:r>
                      <a:r>
                        <a:rPr lang="en-US" sz="1100" b="0" baseline="0" dirty="0">
                          <a:solidFill>
                            <a:schemeClr val="tx1"/>
                          </a:solidFill>
                          <a:latin typeface="+mn-lt"/>
                          <a:cs typeface="Effra" panose="020B0603020203020204" pitchFamily="34" charset="0"/>
                        </a:rPr>
                        <a:t>  </a:t>
                      </a:r>
                      <a:r>
                        <a:rPr lang="en-US" sz="1100" b="0" baseline="0" dirty="0">
                          <a:solidFill>
                            <a:schemeClr val="tx1"/>
                          </a:solidFill>
                          <a:latin typeface="+mn-lt"/>
                          <a:cs typeface="Effra" panose="020B0603020203020204" pitchFamily="34" charset="0"/>
                          <a:hlinkClick r:id="rId3"/>
                        </a:rPr>
                        <a:t>www.davisvision.com</a:t>
                      </a:r>
                      <a:endParaRPr lang="en-US" sz="1100" b="0" baseline="0" dirty="0">
                        <a:solidFill>
                          <a:schemeClr val="tx1"/>
                        </a:solidFill>
                        <a:latin typeface="+mn-lt"/>
                        <a:cs typeface="Effra" panose="020B0603020203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+mn-lt"/>
                          <a:cs typeface="Effra" panose="020B0603020203020204" pitchFamily="34" charset="0"/>
                        </a:rPr>
                        <a:t>Member Phone:</a:t>
                      </a: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+mn-lt"/>
                          <a:cs typeface="Effra" panose="020B0603020203020204" pitchFamily="34" charset="0"/>
                        </a:rPr>
                        <a:t> </a:t>
                      </a:r>
                      <a:r>
                        <a:rPr lang="en-US" sz="1100" b="0" baseline="0" dirty="0">
                          <a:solidFill>
                            <a:schemeClr val="tx1"/>
                          </a:solidFill>
                          <a:latin typeface="+mn-lt"/>
                          <a:cs typeface="Effra" panose="020B0603020203020204" pitchFamily="34" charset="0"/>
                        </a:rPr>
                        <a:t>1-877-393-7363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+mn-lt"/>
                          <a:cs typeface="Effra" panose="020B0603020203020204" pitchFamily="34" charset="0"/>
                        </a:rPr>
                        <a:t>Provider Phone:</a:t>
                      </a:r>
                      <a:r>
                        <a:rPr lang="en-US" sz="1100" b="0" baseline="0" dirty="0">
                          <a:solidFill>
                            <a:schemeClr val="tx1"/>
                          </a:solidFill>
                          <a:latin typeface="+mn-lt"/>
                          <a:cs typeface="Effra" panose="020B0603020203020204" pitchFamily="34" charset="0"/>
                        </a:rPr>
                        <a:t>  1-800-773-2847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+mn-lt"/>
                        <a:cs typeface="Effra" panose="020B0603020203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8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8E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uardia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3366"/>
      </a:accent1>
      <a:accent2>
        <a:srgbClr val="FF6600"/>
      </a:accent2>
      <a:accent3>
        <a:srgbClr val="CC9900"/>
      </a:accent3>
      <a:accent4>
        <a:srgbClr val="009999"/>
      </a:accent4>
      <a:accent5>
        <a:srgbClr val="66CC33"/>
      </a:accent5>
      <a:accent6>
        <a:srgbClr val="0066CC"/>
      </a:accent6>
      <a:hlink>
        <a:srgbClr val="0033FF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plexity xmlns="fa8b89da-c6b7-4d7b-ac7e-1db647972a61">Standard</Complexity>
    <Implementation_x0020_Manager xmlns="fa8b89da-c6b7-4d7b-ac7e-1db647972a61">
      <UserInfo>
        <DisplayName/>
        <AccountId xsi:nil="true"/>
        <AccountType/>
      </UserInfo>
    </Implementation_x0020_Manager>
    <Eff_x0020_Date xmlns="fa8b89da-c6b7-4d7b-ac7e-1db647972a61" xsi:nil="true"/>
    <Coverages xmlns="fa8b89da-c6b7-4d7b-ac7e-1db647972a61">
      <Value>Dental</Value>
    </Coverages>
    <Block_x0020_Name xmlns="fa8b89da-c6b7-4d7b-ac7e-1db647972a61" xsi:nil="true"/>
    <NB_x0020_or_x0020_AM xmlns="fa8b89da-c6b7-4d7b-ac7e-1db647972a61">NB</NB_x0020_or_x0020_AM>
    <Probability xmlns="fa8b89da-c6b7-4d7b-ac7e-1db647972a61">100%</Probability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6C5F4FF4C1FC45A998859CDEC3E261" ma:contentTypeVersion="18" ma:contentTypeDescription="Create a new document." ma:contentTypeScope="" ma:versionID="bd63adc637759b3326a06a2c865c0315">
  <xsd:schema xmlns:xsd="http://www.w3.org/2001/XMLSchema" xmlns:xs="http://www.w3.org/2001/XMLSchema" xmlns:p="http://schemas.microsoft.com/office/2006/metadata/properties" xmlns:ns2="fa8b89da-c6b7-4d7b-ac7e-1db647972a61" xmlns:ns3="f0af0704-c2aa-4130-9d16-9714cb4f2900" targetNamespace="http://schemas.microsoft.com/office/2006/metadata/properties" ma:root="true" ma:fieldsID="cf5bfb1e01010b611c463e89db6edaf1" ns2:_="" ns3:_="">
    <xsd:import namespace="fa8b89da-c6b7-4d7b-ac7e-1db647972a61"/>
    <xsd:import namespace="f0af0704-c2aa-4130-9d16-9714cb4f2900"/>
    <xsd:element name="properties">
      <xsd:complexType>
        <xsd:sequence>
          <xsd:element name="documentManagement">
            <xsd:complexType>
              <xsd:all>
                <xsd:element ref="ns2:Implementation_x0020_Manager" minOccurs="0"/>
                <xsd:element ref="ns2:Eff_x0020_Date" minOccurs="0"/>
                <xsd:element ref="ns2:NB_x0020_or_x0020_AM" minOccurs="0"/>
                <xsd:element ref="ns2:Coverages" minOccurs="0"/>
                <xsd:element ref="ns2:Block_x0020_Name" minOccurs="0"/>
                <xsd:element ref="ns2:Complexity" minOccurs="0"/>
                <xsd:element ref="ns2:Probability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8b89da-c6b7-4d7b-ac7e-1db647972a61" elementFormDefault="qualified">
    <xsd:import namespace="http://schemas.microsoft.com/office/2006/documentManagement/types"/>
    <xsd:import namespace="http://schemas.microsoft.com/office/infopath/2007/PartnerControls"/>
    <xsd:element name="Implementation_x0020_Manager" ma:index="1" nillable="true" ma:displayName="Implementation Manager" ma:list="UserInfo" ma:SharePointGroup="0" ma:internalName="Implementation_x0020_Manag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ff_x0020_Date" ma:index="2" nillable="true" ma:displayName="Eff Date" ma:format="DateOnly" ma:internalName="Eff_x0020_Date">
      <xsd:simpleType>
        <xsd:restriction base="dms:DateTime"/>
      </xsd:simpleType>
    </xsd:element>
    <xsd:element name="NB_x0020_or_x0020_AM" ma:index="3" nillable="true" ma:displayName="NB or AM" ma:default="N/A" ma:format="Dropdown" ma:internalName="NB_x0020_or_x0020_AM">
      <xsd:simpleType>
        <xsd:restriction base="dms:Choice">
          <xsd:enumeration value="NB"/>
          <xsd:enumeration value="AM - Extended"/>
          <xsd:enumeration value="AM - Regular"/>
          <xsd:enumeration value="N/A"/>
        </xsd:restriction>
      </xsd:simpleType>
    </xsd:element>
    <xsd:element name="Coverages" ma:index="4" nillable="true" ma:displayName="Coverages" ma:default="N/A" ma:internalName="Coverage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ccident"/>
                    <xsd:enumeration value="AD&amp;D"/>
                    <xsd:enumeration value="ADO"/>
                    <xsd:enumeration value="Cancer"/>
                    <xsd:enumeration value="Crit Illness"/>
                    <xsd:enumeration value="Dental"/>
                    <xsd:enumeration value="FCW"/>
                    <xsd:enumeration value="FML"/>
                    <xsd:enumeration value="Hosp Indem"/>
                    <xsd:enumeration value="Life"/>
                    <xsd:enumeration value="LTD"/>
                    <xsd:enumeration value="MDG"/>
                    <xsd:enumeration value="N/A"/>
                    <xsd:enumeration value="NYPFL"/>
                    <xsd:enumeration value="Opt Life"/>
                    <xsd:enumeration value="SMD"/>
                    <xsd:enumeration value="STD"/>
                    <xsd:enumeration value="Stop Loss"/>
                    <xsd:enumeration value="Vision"/>
                    <xsd:enumeration value="N/A"/>
                  </xsd:restriction>
                </xsd:simpleType>
              </xsd:element>
            </xsd:sequence>
          </xsd:extension>
        </xsd:complexContent>
      </xsd:complexType>
    </xsd:element>
    <xsd:element name="Block_x0020_Name" ma:index="5" nillable="true" ma:displayName="Related Implementation" ma:internalName="Block_x0020_Name">
      <xsd:simpleType>
        <xsd:restriction base="dms:Note">
          <xsd:maxLength value="255"/>
        </xsd:restriction>
      </xsd:simpleType>
    </xsd:element>
    <xsd:element name="Complexity" ma:index="6" nillable="true" ma:displayName="Complexity" ma:default="N/A" ma:format="Dropdown" ma:internalName="Complexity">
      <xsd:simpleType>
        <xsd:restriction base="dms:Choice">
          <xsd:enumeration value="Standard"/>
          <xsd:enumeration value="High"/>
          <xsd:enumeration value="Low"/>
          <xsd:enumeration value="N/A"/>
        </xsd:restriction>
      </xsd:simpleType>
    </xsd:element>
    <xsd:element name="Probability" ma:index="14" nillable="true" ma:displayName="Probability" ma:default="N/A" ma:format="Dropdown" ma:internalName="Probability">
      <xsd:simpleType>
        <xsd:restriction base="dms:Choice">
          <xsd:enumeration value="80%"/>
          <xsd:enumeration value="100%"/>
          <xsd:enumeration value="N/A"/>
        </xsd:restriction>
      </xsd:simpleType>
    </xsd:element>
    <xsd:element name="MediaServiceMetadata" ma:index="17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8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20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2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af0704-c2aa-4130-9d16-9714cb4f290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0" ma:displayName="Name/Group #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F3C0E1A-7B7E-4FE8-B1FA-29EAACCA3B03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fa8b89da-c6b7-4d7b-ac7e-1db647972a61"/>
    <ds:schemaRef ds:uri="f0af0704-c2aa-4130-9d16-9714cb4f2900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6EF509E-DE3F-4405-9DD5-EF338A530E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a8b89da-c6b7-4d7b-ac7e-1db647972a61"/>
    <ds:schemaRef ds:uri="f0af0704-c2aa-4130-9d16-9714cb4f29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0B7CDD3-572A-4DD6-93FF-17BC9E17465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89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Calibri</vt:lpstr>
      <vt:lpstr>Effra</vt:lpstr>
      <vt:lpstr>Gill Sans</vt:lpstr>
      <vt:lpstr>Trebuchet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Elke Dochtermann</dc:creator>
  <cp:lastModifiedBy>Gilliam, Rebecca</cp:lastModifiedBy>
  <cp:revision>9</cp:revision>
  <cp:lastPrinted>2021-04-21T18:58:12Z</cp:lastPrinted>
  <dcterms:modified xsi:type="dcterms:W3CDTF">2021-04-21T19:04:41Z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0x010100DE6C5F4FF4C1FC45A998859CDEC3E261</vt:lpwstr>
  </property>
  <property fmtid="{D5CDD505-2E9C-101B-9397-08002B2CF9AE}" pid="3" name="AuthorIds_UIVersion_2560">
    <vt:lpwstr>34</vt:lpwstr>
  </property>
  <property fmtid="{D5CDD505-2E9C-101B-9397-08002B2CF9AE}" pid="4" name="AuthorIds_UIVersion_3072">
    <vt:lpwstr>36</vt:lpwstr>
  </property>
</Properties>
</file>