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57" r:id="rId13"/>
    <p:sldId id="258" r:id="rId14"/>
    <p:sldId id="259" r:id="rId15"/>
    <p:sldId id="260" r:id="rId16"/>
    <p:sldId id="26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3B94-235E-47CF-B8BC-3A12943C3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1CC22-2673-4015-AA75-F3E3FEF92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6231B-EAF5-4E00-B273-80CF42FCF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3592-6677-4164-BAE2-D15F2F160EB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624A9-169E-45A2-8DFD-208E9B76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D1C35-A9B5-4085-B604-2A34DDE6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F8FF-6CA4-4AE8-BAA5-6986F0CE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39D7-A60C-4D12-8977-EFC8A867D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FD08E-AF46-404B-9CEF-54C67DB14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FB1A8-27F1-4CAC-9B95-0A21E83A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3592-6677-4164-BAE2-D15F2F160EB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63CB8-1E28-4966-8988-93EFFA5F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7502F-3B75-42FF-8A37-236727FE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F8FF-6CA4-4AE8-BAA5-6986F0CE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1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03FF76-DD9A-4485-91F4-5CD4639EB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FFD75-2373-4E4E-86C6-DBB3C36B4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56AD6-E24E-4E69-8477-DD5E1406C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3592-6677-4164-BAE2-D15F2F160EB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ADA54-83FA-4268-8FEF-5EF074F9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73739-2205-48E3-919D-18548CBCB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F8FF-6CA4-4AE8-BAA5-6986F0CE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0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FA2B-9FC2-49D7-9CBF-C83E20BA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48552-4856-43E2-9740-68B7774B1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12486-1088-47B9-9FEF-C4A3CEEF2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3592-6677-4164-BAE2-D15F2F160EB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AFEF4-6A8E-43D3-A7EA-3BBC1E0CF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0E9A7-1A93-4CF0-8FFD-AF389121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F8FF-6CA4-4AE8-BAA5-6986F0CE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9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6D131-096B-470E-92B2-0102C29B3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74216-1C92-427C-BC6B-574BE2283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840B0-1CAC-4BD9-ABFA-56C1F8022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3592-6677-4164-BAE2-D15F2F160EB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C58C9-D209-417A-804B-8EFB00DA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91FFA-9205-48B1-AE6D-53F652CF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F8FF-6CA4-4AE8-BAA5-6986F0CE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5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DC76D-9446-406D-BBA5-1C9C75FE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1D36-AB2C-4075-B0AC-AAD9466CA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66794-CB52-4179-904B-8D000B3C1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B98B7-F7B2-41DA-868C-D352EC8E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3592-6677-4164-BAE2-D15F2F160EB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9343F-5981-4F9A-B99C-FD28DE093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F10CD-9A2F-4119-B468-A51B08D98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F8FF-6CA4-4AE8-BAA5-6986F0CE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F8195-34F8-46D7-94E1-43F30FDA2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70655-688F-4AE7-A0B3-14BC3EF13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32022-D7AE-472E-9D77-6481B41B3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3B0A64-990C-46F5-B66B-95C7B02507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E18C1-A914-49D4-ABA4-C34A4BD41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1E59DF-8058-4867-B4D7-C9225249A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3592-6677-4164-BAE2-D15F2F160EB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5F35C8-1033-4513-A1A6-1DD3EA59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8D992E-A8A8-4DA6-B62A-D8D63189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F8FF-6CA4-4AE8-BAA5-6986F0CE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0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D0E36-D3EC-450E-A7E7-2503AD998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80DC6-A1CA-416D-BFAB-7A309AEC6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3592-6677-4164-BAE2-D15F2F160EB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8B5DD-6316-415B-A230-5A62F7C5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15783-7264-4C59-905D-B79F7989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F8FF-6CA4-4AE8-BAA5-6986F0CE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5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C52A0-711D-429A-8DC8-47BE0E9EC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3592-6677-4164-BAE2-D15F2F160EB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8BBE8D-5CAF-4D44-A9D9-43DEBFEEF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5C4D4-FF98-49DF-95E6-EBD25E29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F8FF-6CA4-4AE8-BAA5-6986F0CE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9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2CDF5-76B9-428E-BD2B-C81CEA4A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13612-C553-41BC-8874-A7148E1A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C7671-B605-4584-9F06-BC176E2B7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F4B0F-1622-4E7C-9F1E-E7CC75BD5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3592-6677-4164-BAE2-D15F2F160EB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4668-4848-4924-B5E3-975680810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91422-56AB-4D83-ADB5-B2C0F873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F8FF-6CA4-4AE8-BAA5-6986F0CE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5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EE452-61F5-45ED-9009-14CF3F74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F9937-731E-450F-BCBB-BD417FD20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72798-44FF-4EC3-AE9D-AAC163304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61C74-9FC2-4FB9-8726-4386CB23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3592-6677-4164-BAE2-D15F2F160EB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85ED5-42C5-4930-BC08-4BD40D60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2F685-A5B7-45BE-89D8-D55680F01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F8FF-6CA4-4AE8-BAA5-6986F0CE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5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62A884-54A7-46AF-BEB8-EA4CAF482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A772E-D5EA-43CE-8FC7-4A287F259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AA2E4-9EF0-4427-9A69-B418E2FC5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73592-6677-4164-BAE2-D15F2F160EB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20034-A257-4870-80C2-4BB1352A2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F76AB-A913-4EE5-92F9-662506079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1F8FF-6CA4-4AE8-BAA5-6986F0CE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1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mainsentry.com.au/2021/03/how-to-price-your-home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pertyfraudalert.com/TXBrazoria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1C97D-67CA-4D63-A572-191156C2A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Fraudulent Documents	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E4C3A5-7537-4E9B-900F-2D6FCC54F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Joyce Hudman, Brazoria County Clerk</a:t>
            </a:r>
          </a:p>
          <a:p>
            <a:r>
              <a:rPr lang="en-US" dirty="0"/>
              <a:t>(979) 864-1359</a:t>
            </a:r>
          </a:p>
          <a:p>
            <a:r>
              <a:rPr lang="en-US" dirty="0"/>
              <a:t>111 E. Locust, Suite 200 </a:t>
            </a:r>
          </a:p>
          <a:p>
            <a:r>
              <a:rPr lang="en-US" dirty="0"/>
              <a:t>Angleton, TX  77515</a:t>
            </a:r>
          </a:p>
        </p:txBody>
      </p:sp>
    </p:spTree>
    <p:extLst>
      <p:ext uri="{BB962C8B-B14F-4D97-AF65-F5344CB8AC3E}">
        <p14:creationId xmlns:p14="http://schemas.microsoft.com/office/powerpoint/2010/main" val="1795764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8DE881-C1B8-463E-A24B-DF3DA0620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1" y="0"/>
            <a:ext cx="533127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08E634-F059-4937-B11D-62980AADD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296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3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F1F7CD-DD39-4243-98F4-70897616949C}"/>
              </a:ext>
            </a:extLst>
          </p:cNvPr>
          <p:cNvSpPr txBox="1"/>
          <p:nvPr/>
        </p:nvSpPr>
        <p:spPr>
          <a:xfrm>
            <a:off x="800100" y="933450"/>
            <a:ext cx="10077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Submitter: CSC (Corporation Service Company/</a:t>
            </a:r>
            <a:r>
              <a:rPr lang="en-US" sz="2800" dirty="0" err="1"/>
              <a:t>Ingeo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r>
              <a:rPr lang="en-US" sz="2800" dirty="0"/>
              <a:t>Deeds.com</a:t>
            </a:r>
          </a:p>
          <a:p>
            <a:endParaRPr lang="en-US" sz="2800" dirty="0"/>
          </a:p>
          <a:p>
            <a:r>
              <a:rPr lang="en-US" sz="2800" dirty="0"/>
              <a:t>Individual attempted to e-record his </a:t>
            </a:r>
            <a:r>
              <a:rPr lang="en-US" sz="2800"/>
              <a:t>Trust paper work.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Joshua </a:t>
            </a:r>
            <a:r>
              <a:rPr lang="en-US" sz="2800" dirty="0" err="1"/>
              <a:t>McFerran</a:t>
            </a:r>
            <a:r>
              <a:rPr lang="en-US" sz="2800" dirty="0"/>
              <a:t> – Recorded fraudulent deeds as soon as someone passes away the Deeds are assigned to HUD (US Housing &amp; Urban Development)</a:t>
            </a:r>
          </a:p>
        </p:txBody>
      </p:sp>
    </p:spTree>
    <p:extLst>
      <p:ext uri="{BB962C8B-B14F-4D97-AF65-F5344CB8AC3E}">
        <p14:creationId xmlns:p14="http://schemas.microsoft.com/office/powerpoint/2010/main" val="64850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567DA1-49A7-4392-9742-1766603CFC20}"/>
              </a:ext>
            </a:extLst>
          </p:cNvPr>
          <p:cNvSpPr txBox="1"/>
          <p:nvPr/>
        </p:nvSpPr>
        <p:spPr>
          <a:xfrm>
            <a:off x="535577" y="940526"/>
            <a:ext cx="11194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Property Fraud is when someone illegally uses your property for financial gain.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353B55-8810-40E7-B775-095E44E37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191418"/>
            <a:ext cx="6518366" cy="36665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EC3BA0-358A-46A9-8788-D517CB05C8FF}"/>
              </a:ext>
            </a:extLst>
          </p:cNvPr>
          <p:cNvSpPr txBox="1"/>
          <p:nvPr/>
        </p:nvSpPr>
        <p:spPr>
          <a:xfrm>
            <a:off x="0" y="7025958"/>
            <a:ext cx="65183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domainsentry.com.au/2021/03/how-to-price-your-hom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EFFB4E-19F3-4075-AA1C-8A11FC164624}"/>
              </a:ext>
            </a:extLst>
          </p:cNvPr>
          <p:cNvSpPr txBox="1"/>
          <p:nvPr/>
        </p:nvSpPr>
        <p:spPr>
          <a:xfrm>
            <a:off x="7184571" y="2952206"/>
            <a:ext cx="45458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How does it happen?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Someone records a document in the County Clerk’s Office attempting to make it look like they own your home or property.</a:t>
            </a:r>
          </a:p>
        </p:txBody>
      </p:sp>
    </p:spTree>
    <p:extLst>
      <p:ext uri="{BB962C8B-B14F-4D97-AF65-F5344CB8AC3E}">
        <p14:creationId xmlns:p14="http://schemas.microsoft.com/office/powerpoint/2010/main" val="2780749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7A26DA-CEA3-4A33-8AD6-32195ECA4473}"/>
              </a:ext>
            </a:extLst>
          </p:cNvPr>
          <p:cNvSpPr txBox="1"/>
          <p:nvPr/>
        </p:nvSpPr>
        <p:spPr>
          <a:xfrm>
            <a:off x="600891" y="587829"/>
            <a:ext cx="108421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can you do to protect your property?</a:t>
            </a:r>
          </a:p>
          <a:p>
            <a:pPr algn="ctr"/>
            <a:r>
              <a:rPr lang="en-US" sz="2800" dirty="0"/>
              <a:t>By signing up with Property Fraud Alert you will receive a message by phone or email alerting you when a document is recorded in the County Clerk’s office under your name.  This is a free subscription that automatically renews for 99 years.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C22AF-DE3D-451E-BFE6-6F00CB95F533}"/>
              </a:ext>
            </a:extLst>
          </p:cNvPr>
          <p:cNvSpPr txBox="1"/>
          <p:nvPr/>
        </p:nvSpPr>
        <p:spPr>
          <a:xfrm>
            <a:off x="600891" y="3712811"/>
            <a:ext cx="10842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It is easy to sign up.  Just follow these five simple steps:</a:t>
            </a:r>
          </a:p>
          <a:p>
            <a:endParaRPr lang="en-US" sz="3600" dirty="0"/>
          </a:p>
          <a:p>
            <a:r>
              <a:rPr lang="en-US" sz="3600" dirty="0"/>
              <a:t>Step 1:  Go to </a:t>
            </a:r>
            <a:r>
              <a:rPr lang="en-US" sz="3600" u="sng" dirty="0">
                <a:hlinkClick r:id="rId2"/>
              </a:rPr>
              <a:t>www.propertyfraudalert.com/TXBrazoria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8898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211BE2-F364-4C03-8482-C8561E2E5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577" y="418011"/>
            <a:ext cx="8132446" cy="60219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E41D2-7B87-4FC7-87D4-BFA3E8DFA6E2}"/>
              </a:ext>
            </a:extLst>
          </p:cNvPr>
          <p:cNvSpPr txBox="1"/>
          <p:nvPr/>
        </p:nvSpPr>
        <p:spPr>
          <a:xfrm>
            <a:off x="169817" y="1136469"/>
            <a:ext cx="3344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Step 2: Click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02867-F01B-4CEC-8CA2-158F75ECE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73" y="1136469"/>
            <a:ext cx="1527804" cy="52322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60BBF5F-F618-42BB-A61B-6111A4ED9210}"/>
              </a:ext>
            </a:extLst>
          </p:cNvPr>
          <p:cNvSpPr/>
          <p:nvPr/>
        </p:nvSpPr>
        <p:spPr>
          <a:xfrm>
            <a:off x="8229600" y="4167051"/>
            <a:ext cx="1554480" cy="77070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97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2A3356DE-F504-4317-950E-3636F8CEDB3F}"/>
              </a:ext>
            </a:extLst>
          </p:cNvPr>
          <p:cNvSpPr/>
          <p:nvPr/>
        </p:nvSpPr>
        <p:spPr>
          <a:xfrm>
            <a:off x="1841863" y="5277394"/>
            <a:ext cx="1645920" cy="1020209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25CC1-F97E-4795-908C-9F68B37D6C40}"/>
              </a:ext>
            </a:extLst>
          </p:cNvPr>
          <p:cNvSpPr txBox="1"/>
          <p:nvPr/>
        </p:nvSpPr>
        <p:spPr>
          <a:xfrm>
            <a:off x="235131" y="822960"/>
            <a:ext cx="3461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3: Agree to the terms and Click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70C8E-07CA-45A2-939D-98CBFB1F4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789" y="429130"/>
            <a:ext cx="8260080" cy="6089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AA462E-6697-4EA6-9FFF-39C732075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166" y="1240971"/>
            <a:ext cx="1554479" cy="40645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389704E-F361-4DD0-987D-702422188A67}"/>
              </a:ext>
            </a:extLst>
          </p:cNvPr>
          <p:cNvSpPr/>
          <p:nvPr/>
        </p:nvSpPr>
        <p:spPr>
          <a:xfrm>
            <a:off x="10228217" y="5434149"/>
            <a:ext cx="1963783" cy="108421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50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EB0179-A45E-45AB-9253-6313CC9B7212}"/>
              </a:ext>
            </a:extLst>
          </p:cNvPr>
          <p:cNvSpPr txBox="1"/>
          <p:nvPr/>
        </p:nvSpPr>
        <p:spPr>
          <a:xfrm>
            <a:off x="431074" y="444137"/>
            <a:ext cx="11220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Step 4: Fill out your information and click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6D06A-979E-4861-86C1-CB480D395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79" y="1214846"/>
            <a:ext cx="7341327" cy="5199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9D5767-CBBB-4281-8D72-1F3713948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286" y="548640"/>
            <a:ext cx="966651" cy="444137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B3D9D3AF-2969-48C7-ADA9-85110A4FF569}"/>
              </a:ext>
            </a:extLst>
          </p:cNvPr>
          <p:cNvSpPr/>
          <p:nvPr/>
        </p:nvSpPr>
        <p:spPr>
          <a:xfrm>
            <a:off x="9914708" y="3159583"/>
            <a:ext cx="2181497" cy="1065929"/>
          </a:xfrm>
          <a:prstGeom prst="lef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29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B72B2-2B0A-463F-92FC-B04605319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79" y="2017353"/>
            <a:ext cx="6906589" cy="44392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56985A-FC7D-4F75-86C6-E2537BD06667}"/>
              </a:ext>
            </a:extLst>
          </p:cNvPr>
          <p:cNvSpPr txBox="1"/>
          <p:nvPr/>
        </p:nvSpPr>
        <p:spPr>
          <a:xfrm>
            <a:off x="574766" y="216711"/>
            <a:ext cx="1114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Step 5: Click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F92A40B6-B677-4276-B400-41B36E61CCD6}"/>
              </a:ext>
            </a:extLst>
          </p:cNvPr>
          <p:cNvSpPr/>
          <p:nvPr/>
        </p:nvSpPr>
        <p:spPr>
          <a:xfrm>
            <a:off x="8530045" y="3107331"/>
            <a:ext cx="2181497" cy="1065929"/>
          </a:xfrm>
          <a:prstGeom prst="lef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D520B-EA90-43F5-9A91-FCCB4754B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31" y="285595"/>
            <a:ext cx="1155851" cy="50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3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69D88-D41C-4DAE-8E87-E4509F294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42770"/>
          </a:xfrm>
        </p:spPr>
        <p:txBody>
          <a:bodyPr>
            <a:normAutofit fontScale="90000"/>
          </a:bodyPr>
          <a:lstStyle/>
          <a:p>
            <a:r>
              <a:rPr lang="en-US" dirty="0"/>
              <a:t>“I do not know of a statute that requires or authorizes this document to be recorded, it is irregular on its face.”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046ED-850A-4409-A8DD-E0810FA22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en-US" dirty="0"/>
              <a:t>Here are a few examples of what we have received in my office.</a:t>
            </a:r>
          </a:p>
          <a:p>
            <a:r>
              <a:rPr lang="en-US" dirty="0"/>
              <a:t>I have a paper copy if you would like to view the entire documents.</a:t>
            </a:r>
          </a:p>
        </p:txBody>
      </p:sp>
    </p:spTree>
    <p:extLst>
      <p:ext uri="{BB962C8B-B14F-4D97-AF65-F5344CB8AC3E}">
        <p14:creationId xmlns:p14="http://schemas.microsoft.com/office/powerpoint/2010/main" val="189743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1D538F-A44C-4965-B08E-8DFB68F12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92" y="223390"/>
            <a:ext cx="3877216" cy="6411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C1309D-264A-4D77-B370-814F00F67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879" y="228153"/>
            <a:ext cx="3886742" cy="6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2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F1514E-C744-43FD-A668-F1D137153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18" y="833075"/>
            <a:ext cx="3858163" cy="5191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3E5DA-29D0-4B79-BDF5-B2AEABD75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244" y="756865"/>
            <a:ext cx="3839111" cy="5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6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028A6D-FCA6-4D22-9FF8-70B52B96F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42" y="842601"/>
            <a:ext cx="3877216" cy="5172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E8C7CB-4319-42F9-B1BD-A665E4B99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242" y="842600"/>
            <a:ext cx="3877216" cy="534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98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0A2FA-F89C-4C54-B4C6-318BA4DAA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18" y="723900"/>
            <a:ext cx="3858163" cy="5734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896D5B-36B9-4939-B09E-3D136E341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639" y="646889"/>
            <a:ext cx="4458322" cy="58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27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FF1023-349C-4A4E-8A16-8B881D704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65" y="532996"/>
            <a:ext cx="4439270" cy="5792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22C41D-1A35-4A31-8952-11867DE6F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867" y="532996"/>
            <a:ext cx="4429743" cy="57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E79929-CD5B-45F7-A348-B406C0E2D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02" y="552048"/>
            <a:ext cx="4448796" cy="57539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DEA17A-2C25-4F6C-9D35-58345C730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304" y="542522"/>
            <a:ext cx="4429743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7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8A7F58-52E9-4184-95F3-01C4ECACC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546627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F7FE51-255F-4AF4-B8D7-2E00C7D8D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723" y="0"/>
            <a:ext cx="5354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56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281</Words>
  <Application>Microsoft Office PowerPoint</Application>
  <PresentationFormat>Widescreen</PresentationFormat>
  <Paragraphs>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Office Theme</vt:lpstr>
      <vt:lpstr>Fraudulent Documents  </vt:lpstr>
      <vt:lpstr>“I do not know of a statute that requires or authorizes this document to be recorded, it is irregular on its face.”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Property Fraud</dc:title>
  <dc:creator>Joyce Hudman</dc:creator>
  <cp:lastModifiedBy>Joyce Hudman</cp:lastModifiedBy>
  <cp:revision>27</cp:revision>
  <dcterms:created xsi:type="dcterms:W3CDTF">2022-03-29T21:05:25Z</dcterms:created>
  <dcterms:modified xsi:type="dcterms:W3CDTF">2022-11-14T19:31:29Z</dcterms:modified>
</cp:coreProperties>
</file>